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5" r:id="rId3"/>
    <p:sldId id="264" r:id="rId4"/>
    <p:sldId id="256" r:id="rId5"/>
    <p:sldId id="257" r:id="rId6"/>
    <p:sldId id="258" r:id="rId7"/>
    <p:sldId id="259" r:id="rId8"/>
    <p:sldId id="263" r:id="rId9"/>
    <p:sldId id="260" r:id="rId10"/>
    <p:sldId id="267" r:id="rId11"/>
    <p:sldId id="266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520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 к воспитательному занятию по теме: «Счастливая 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556000"/>
            <a:ext cx="4176464" cy="239327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Выполнила </a:t>
            </a:r>
            <a:r>
              <a:rPr lang="ru-RU" sz="2400" b="1" dirty="0" err="1" smtClean="0">
                <a:solidFill>
                  <a:srgbClr val="002060"/>
                </a:solidFill>
              </a:rPr>
              <a:t>Скачкова</a:t>
            </a:r>
            <a:r>
              <a:rPr lang="ru-RU" sz="2400" b="1" dirty="0" smtClean="0">
                <a:solidFill>
                  <a:srgbClr val="002060"/>
                </a:solidFill>
              </a:rPr>
              <a:t> Ирина Алексеевна, учитель начальных классов МБОУ – лицея г. Алейска Алтайского края.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28803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«Залог семейного счастья в доброте, откровенности, отзывчивости».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1008111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Эмиль Золя :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8" descr="C:\Users\User\Documents\10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787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2-tub-ru.yandex.net/i?id=edc24275394ab14291f955f3e7180874-29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352928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0f4d597d24a8e87e2c63537b0e785a4a-36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404665"/>
            <a:ext cx="8280921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2-tub-ru.yandex.net/i?id=edc24275394ab14291f955f3e7180874-29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024" y="404664"/>
            <a:ext cx="8352928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3288" y="505531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FF00"/>
                </a:solidFill>
              </a:rPr>
              <a:t>Классный час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 «Счастливая семья»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496944" cy="619268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Л.Н. Толстой: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chemeClr val="tx2"/>
                </a:solidFill>
              </a:rPr>
              <a:t>«Все счастливые семьи похожи друг на друга, каждая несчастливая семья несчастна по-своему.»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rgbClr val="00B050"/>
                </a:solidFill>
              </a:rPr>
              <a:t>«Счастлив тот, кто счастлив у себя дома».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99592" y="6741367"/>
            <a:ext cx="7416824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56984" cy="6622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2-tub-ru.yandex.net/i?id=4ee225975a6f66c3b288a36a2b408d0a-58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8640"/>
            <a:ext cx="6696745" cy="6523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d25bcbfe97ca590d440dc87960c897e8-82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56895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усская матрешка - Фото 7889/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784976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0aafa81e22bb358a4b066310bf9bad7c-74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06489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64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к воспитательному занятию по теме: «Счастливая семья»</vt:lpstr>
      <vt:lpstr>Слайд 2</vt:lpstr>
      <vt:lpstr>Л.Н. Толстой: «Все счастливые семьи похожи друг на друга, каждая несчастливая семья несчастна по-своему.»  «Счастлив тот, кто счастлив у себя дома». </vt:lpstr>
      <vt:lpstr>Слайд 4</vt:lpstr>
      <vt:lpstr>Слайд 5</vt:lpstr>
      <vt:lpstr>Слайд 6</vt:lpstr>
      <vt:lpstr>Слайд 7</vt:lpstr>
      <vt:lpstr>Слайд 8</vt:lpstr>
      <vt:lpstr>Слайд 9</vt:lpstr>
      <vt:lpstr>«Залог семейного счастья в доброте, откровенности, отзывчивости».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Ирина</cp:lastModifiedBy>
  <cp:revision>15</cp:revision>
  <dcterms:created xsi:type="dcterms:W3CDTF">2015-02-25T04:52:39Z</dcterms:created>
  <dcterms:modified xsi:type="dcterms:W3CDTF">2016-03-13T18:44:23Z</dcterms:modified>
</cp:coreProperties>
</file>