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6" d="100"/>
          <a:sy n="66" d="100"/>
        </p:scale>
        <p:origin x="-96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64C139-1D70-4E0F-AC4D-BF51E89D5E57}" type="datetimeFigureOut">
              <a:rPr lang="ru-RU" smtClean="0"/>
              <a:pPr/>
              <a:t>07.11.2011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DB0900-6784-4E9E-BAF9-BA53632A60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1"/>
            <a:ext cx="6264696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Georgia" pitchFamily="18" charset="0"/>
              </a:rPr>
              <a:t>считаем    устно</a:t>
            </a:r>
            <a:endParaRPr lang="ru-RU" sz="4000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411760" y="1196752"/>
          <a:ext cx="2137609" cy="1008112"/>
        </p:xfrm>
        <a:graphic>
          <a:graphicData uri="http://schemas.openxmlformats.org/presentationml/2006/ole">
            <p:oleObj spid="_x0000_s1026" name="Формула" r:id="rId3" imgW="406080" imgH="177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644008" y="1124744"/>
          <a:ext cx="1911350" cy="993775"/>
        </p:xfrm>
        <a:graphic>
          <a:graphicData uri="http://schemas.openxmlformats.org/presentationml/2006/ole">
            <p:oleObj spid="_x0000_s1027" name="Формула" r:id="rId4" imgW="317160" imgH="1648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339752" y="2492896"/>
          <a:ext cx="2316386" cy="935038"/>
        </p:xfrm>
        <a:graphic>
          <a:graphicData uri="http://schemas.openxmlformats.org/presentationml/2006/ole">
            <p:oleObj spid="_x0000_s1028" name="Формула" r:id="rId5" imgW="457200" imgH="2286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644009" y="2420888"/>
          <a:ext cx="1872207" cy="1008111"/>
        </p:xfrm>
        <a:graphic>
          <a:graphicData uri="http://schemas.openxmlformats.org/presentationml/2006/ole">
            <p:oleObj spid="_x0000_s1029" name="Формула" r:id="rId6" imgW="22860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483768" y="3861048"/>
          <a:ext cx="1898650" cy="1030288"/>
        </p:xfrm>
        <a:graphic>
          <a:graphicData uri="http://schemas.openxmlformats.org/presentationml/2006/ole">
            <p:oleObj spid="_x0000_s1030" name="Формула" r:id="rId7" imgW="368280" imgH="177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644008" y="3861048"/>
          <a:ext cx="1828800" cy="1023937"/>
        </p:xfrm>
        <a:graphic>
          <a:graphicData uri="http://schemas.openxmlformats.org/presentationml/2006/ole">
            <p:oleObj spid="_x0000_s1031" name="Формула" r:id="rId8" imgW="317160" imgH="177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1979712" y="5157192"/>
          <a:ext cx="2426494" cy="1019175"/>
        </p:xfrm>
        <a:graphic>
          <a:graphicData uri="http://schemas.openxmlformats.org/presentationml/2006/ole">
            <p:oleObj spid="_x0000_s1032" name="Формула" r:id="rId9" imgW="469800" imgH="177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644009" y="5229200"/>
          <a:ext cx="1872208" cy="1008112"/>
        </p:xfrm>
        <a:graphic>
          <a:graphicData uri="http://schemas.openxmlformats.org/presentationml/2006/ole">
            <p:oleObj spid="_x0000_s1033" name="Формула" r:id="rId10" imgW="31716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907704" y="332656"/>
          <a:ext cx="2232248" cy="936104"/>
        </p:xfrm>
        <a:graphic>
          <a:graphicData uri="http://schemas.openxmlformats.org/presentationml/2006/ole">
            <p:oleObj spid="_x0000_s14338" name="Формула" r:id="rId3" imgW="482400" imgH="177480" progId="Equation.3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355976" y="332656"/>
          <a:ext cx="1584176" cy="936104"/>
        </p:xfrm>
        <a:graphic>
          <a:graphicData uri="http://schemas.openxmlformats.org/presentationml/2006/ole">
            <p:oleObj spid="_x0000_s14339" name="Формула" r:id="rId4" imgW="317160" imgH="17748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835696" y="1556792"/>
          <a:ext cx="2088232" cy="968349"/>
        </p:xfrm>
        <a:graphic>
          <a:graphicData uri="http://schemas.openxmlformats.org/presentationml/2006/ole">
            <p:oleObj spid="_x0000_s14340" name="Формула" r:id="rId5" imgW="355320" imgH="177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355975" y="1556792"/>
          <a:ext cx="1531807" cy="936104"/>
        </p:xfrm>
        <a:graphic>
          <a:graphicData uri="http://schemas.openxmlformats.org/presentationml/2006/ole">
            <p:oleObj spid="_x0000_s14341" name="Формула" r:id="rId6" imgW="228600" imgH="177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95736" y="2924944"/>
          <a:ext cx="1976475" cy="1008112"/>
        </p:xfrm>
        <a:graphic>
          <a:graphicData uri="http://schemas.openxmlformats.org/presentationml/2006/ole">
            <p:oleObj spid="_x0000_s14342" name="Формула" r:id="rId7" imgW="393480" imgH="177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355976" y="2996952"/>
          <a:ext cx="1519650" cy="936104"/>
        </p:xfrm>
        <a:graphic>
          <a:graphicData uri="http://schemas.openxmlformats.org/presentationml/2006/ole">
            <p:oleObj spid="_x0000_s14343" name="Формула" r:id="rId8" imgW="31716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835696" y="4365104"/>
          <a:ext cx="2193158" cy="936104"/>
        </p:xfrm>
        <a:graphic>
          <a:graphicData uri="http://schemas.openxmlformats.org/presentationml/2006/ole">
            <p:oleObj spid="_x0000_s14344" name="Формула" r:id="rId9" imgW="482400" imgH="177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56100" y="4333875"/>
          <a:ext cx="1495425" cy="928688"/>
        </p:xfrm>
        <a:graphic>
          <a:graphicData uri="http://schemas.openxmlformats.org/presentationml/2006/ole">
            <p:oleObj spid="_x0000_s14345" name="Формула" r:id="rId10" imgW="31716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979712" y="548680"/>
          <a:ext cx="2395191" cy="1008112"/>
        </p:xfrm>
        <a:graphic>
          <a:graphicData uri="http://schemas.openxmlformats.org/presentationml/2006/ole">
            <p:oleObj spid="_x0000_s15362" name="Формула" r:id="rId3" imgW="469800" imgH="177480" progId="Equation.3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572000" y="548680"/>
          <a:ext cx="1776834" cy="1025004"/>
        </p:xfrm>
        <a:graphic>
          <a:graphicData uri="http://schemas.openxmlformats.org/presentationml/2006/ole">
            <p:oleObj spid="_x0000_s15363" name="Формула" r:id="rId4" imgW="241200" imgH="17748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67744" y="1844824"/>
          <a:ext cx="1857605" cy="952996"/>
        </p:xfrm>
        <a:graphic>
          <a:graphicData uri="http://schemas.openxmlformats.org/presentationml/2006/ole">
            <p:oleObj spid="_x0000_s15364" name="Формула" r:id="rId5" imgW="279360" imgH="177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72000" y="1844824"/>
          <a:ext cx="1800200" cy="1008112"/>
        </p:xfrm>
        <a:graphic>
          <a:graphicData uri="http://schemas.openxmlformats.org/presentationml/2006/ole">
            <p:oleObj spid="_x0000_s15365" name="Формула" r:id="rId6" imgW="215640" imgH="1648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267744" y="3068960"/>
          <a:ext cx="2232248" cy="1008112"/>
        </p:xfrm>
        <a:graphic>
          <a:graphicData uri="http://schemas.openxmlformats.org/presentationml/2006/ole">
            <p:oleObj spid="_x0000_s15366" name="Формула" r:id="rId7" imgW="380880" imgH="177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572000" y="3068960"/>
          <a:ext cx="1872208" cy="1008112"/>
        </p:xfrm>
        <a:graphic>
          <a:graphicData uri="http://schemas.openxmlformats.org/presentationml/2006/ole">
            <p:oleObj spid="_x0000_s15367" name="Формула" r:id="rId8" imgW="31716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907704" y="4365104"/>
          <a:ext cx="2520280" cy="1008112"/>
        </p:xfrm>
        <a:graphic>
          <a:graphicData uri="http://schemas.openxmlformats.org/presentationml/2006/ole">
            <p:oleObj spid="_x0000_s15368" name="Формула" r:id="rId9" imgW="482400" imgH="177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72000" y="4437112"/>
          <a:ext cx="1872208" cy="936104"/>
        </p:xfrm>
        <a:graphic>
          <a:graphicData uri="http://schemas.openxmlformats.org/presentationml/2006/ole">
            <p:oleObj spid="_x0000_s15369" name="Формула" r:id="rId10" imgW="38088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691680" y="476672"/>
          <a:ext cx="2708939" cy="1025004"/>
        </p:xfrm>
        <a:graphic>
          <a:graphicData uri="http://schemas.openxmlformats.org/presentationml/2006/ole">
            <p:oleObj spid="_x0000_s16386" name="Формула" r:id="rId3" imgW="469800" imgH="177480" progId="Equation.3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355976" y="476672"/>
          <a:ext cx="1728192" cy="1080120"/>
        </p:xfrm>
        <a:graphic>
          <a:graphicData uri="http://schemas.openxmlformats.org/presentationml/2006/ole">
            <p:oleObj spid="_x0000_s16387" name="Формула" r:id="rId4" imgW="317160" imgH="17748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763688" y="1916832"/>
          <a:ext cx="2194024" cy="1008112"/>
        </p:xfrm>
        <a:graphic>
          <a:graphicData uri="http://schemas.openxmlformats.org/presentationml/2006/ole">
            <p:oleObj spid="_x0000_s16388" name="Формула" r:id="rId5" imgW="355320" imgH="177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355976" y="1916832"/>
          <a:ext cx="1776834" cy="1080120"/>
        </p:xfrm>
        <a:graphic>
          <a:graphicData uri="http://schemas.openxmlformats.org/presentationml/2006/ole">
            <p:oleObj spid="_x0000_s16389" name="Формула" r:id="rId6" imgW="241200" imgH="177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95736" y="3356992"/>
          <a:ext cx="1800200" cy="1008112"/>
        </p:xfrm>
        <a:graphic>
          <a:graphicData uri="http://schemas.openxmlformats.org/presentationml/2006/ole">
            <p:oleObj spid="_x0000_s16390" name="Формула" r:id="rId7" imgW="304560" imgH="177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355976" y="3356992"/>
          <a:ext cx="1800200" cy="1080120"/>
        </p:xfrm>
        <a:graphic>
          <a:graphicData uri="http://schemas.openxmlformats.org/presentationml/2006/ole">
            <p:oleObj spid="_x0000_s16391" name="Формула" r:id="rId8" imgW="31716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691680" y="4725144"/>
          <a:ext cx="2592288" cy="1080120"/>
        </p:xfrm>
        <a:graphic>
          <a:graphicData uri="http://schemas.openxmlformats.org/presentationml/2006/ole">
            <p:oleObj spid="_x0000_s16392" name="Формула" r:id="rId9" imgW="469800" imgH="177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55976" y="4725144"/>
          <a:ext cx="1728192" cy="1080120"/>
        </p:xfrm>
        <a:graphic>
          <a:graphicData uri="http://schemas.openxmlformats.org/presentationml/2006/ole">
            <p:oleObj spid="_x0000_s16393" name="Формула" r:id="rId10" imgW="24120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Трек</vt:lpstr>
      <vt:lpstr>Формула</vt:lpstr>
      <vt:lpstr>Microsoft Equation 3.0</vt:lpstr>
      <vt:lpstr>считаем    устно</vt:lpstr>
      <vt:lpstr>Слайд 2</vt:lpstr>
      <vt:lpstr>Слайд 3</vt:lpstr>
      <vt:lpstr>Слайд 4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Считаем устно</dc:title>
  <dc:creator>Александр</dc:creator>
  <cp:lastModifiedBy>Admin</cp:lastModifiedBy>
  <cp:revision>16</cp:revision>
  <dcterms:created xsi:type="dcterms:W3CDTF">2011-11-03T15:13:16Z</dcterms:created>
  <dcterms:modified xsi:type="dcterms:W3CDTF">2011-11-07T04:37:57Z</dcterms:modified>
</cp:coreProperties>
</file>