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8" r:id="rId3"/>
    <p:sldId id="256" r:id="rId4"/>
    <p:sldId id="257" r:id="rId5"/>
    <p:sldId id="260" r:id="rId6"/>
    <p:sldId id="261" r:id="rId7"/>
    <p:sldId id="262" r:id="rId8"/>
    <p:sldId id="268" r:id="rId9"/>
    <p:sldId id="264" r:id="rId10"/>
    <p:sldId id="263" r:id="rId11"/>
    <p:sldId id="265" r:id="rId12"/>
    <p:sldId id="267" r:id="rId13"/>
    <p:sldId id="270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25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911625-3973-4FBD-8627-203851A3B9FA}" type="datetimeFigureOut">
              <a:rPr lang="ru-RU" smtClean="0"/>
              <a:pPr/>
              <a:t>25.08.2015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18AF08B-C215-4B0F-AA14-4E3DC4976E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D:\&#1044;&#1086;&#1082;&#1091;&#1084;&#1077;&#1085;&#1090;&#1099;\&#1042;&#1085;&#1077;&#1082;&#1083;&#1072;&#1089;&#1089;&#1085;&#1072;&#1103;%20&#1087;&#1086;%20&#1087;&#1088;&#1077;&#1076;&#1084;&#1077;&#1090;&#1091;\&#1056;&#1072;&#1085;&#1077;&#1085;&#1072;&#1103;%20&#1047;&#1077;&#1084;&#1083;&#1103;\&#1044;&#1072;&#1074;&#1072;&#1081;&#1090;&#1077;%20&#1089;&#1086;&#1093;&#1088;&#1072;&#1085;&#1080;&#1084;.mp3" TargetMode="External"/><Relationship Id="rId4" Type="http://schemas.openxmlformats.org/officeDocument/2006/relationships/image" Target="../media/image1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5.jpeg"/><Relationship Id="rId2" Type="http://schemas.openxmlformats.org/officeDocument/2006/relationships/slideLayout" Target="../slideLayouts/slideLayout2.xml"/><Relationship Id="rId1" Type="http://schemas.openxmlformats.org/officeDocument/2006/relationships/audio" Target="file:///D:\&#1044;&#1086;&#1082;&#1091;&#1084;&#1077;&#1085;&#1090;&#1099;\&#1042;&#1085;&#1077;&#1082;&#1083;&#1072;&#1089;&#1089;&#1085;&#1072;&#1103;%20&#1087;&#1086;%20&#1087;&#1088;&#1077;&#1076;&#1084;&#1077;&#1090;&#1091;\&#1056;&#1072;&#1085;&#1077;&#1085;&#1072;&#1103;%20&#1047;&#1077;&#1084;&#1083;&#1103;\&#1042;&#1089;&#1090;&#1072;&#1090;&#1100;.mp3" TargetMode="Externa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4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C:\Users\Пользователь\Desktop\145083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5784" y="0"/>
            <a:ext cx="9429784" cy="6858000"/>
          </a:xfrm>
          <a:prstGeom prst="rect">
            <a:avLst/>
          </a:prstGeom>
          <a:noFill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86794" y="4786322"/>
            <a:ext cx="357206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42" name="Picture 2" descr="C:\Users\Пользователь\Desktop\img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3999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90" name="Picture 2" descr="C:\Users\Пользователь\Desktop\Домбай  P8083568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214290"/>
            <a:ext cx="9144000" cy="664371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Раненая Земля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Давайте сохраним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-304800" y="7215214"/>
            <a:ext cx="304800" cy="304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Раненая Земля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4" name="Picture 2" descr="C:\Users\Пользователь\Desktop\ekologiya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C:\Users\Пользователь\Desktop\tn_197908_125154407427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4" name="Picture 2" descr="C:\Users\Пользователь\Desktop\tn_197908_12515440742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15240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C:\Users\Пользователь\Desktop\zasuha_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6" name="Picture 2" descr="C:\Users\Пользователь\Desktop\i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C:\Users\Пользователь\Desktop\1161931219_g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42908" y="0"/>
            <a:ext cx="9286908" cy="6858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Пользователь\Desktop\ekologiya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5357818" cy="2941240"/>
          </a:xfrm>
          <a:prstGeom prst="rect">
            <a:avLst/>
          </a:prstGeom>
          <a:noFill/>
        </p:spPr>
      </p:pic>
      <p:pic>
        <p:nvPicPr>
          <p:cNvPr id="5" name="Picture 2" descr="C:\Users\Пользователь\Desktop\tn_197908_1251544074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29124" y="0"/>
            <a:ext cx="4714876" cy="4786322"/>
          </a:xfrm>
          <a:prstGeom prst="rect">
            <a:avLst/>
          </a:prstGeom>
          <a:noFill/>
        </p:spPr>
      </p:pic>
      <p:pic>
        <p:nvPicPr>
          <p:cNvPr id="6" name="Picture 2" descr="C:\Users\Пользователь\Desktop\1161931219_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2714620"/>
            <a:ext cx="4429124" cy="4143380"/>
          </a:xfrm>
          <a:prstGeom prst="rect">
            <a:avLst/>
          </a:prstGeom>
          <a:noFill/>
        </p:spPr>
      </p:pic>
      <p:pic>
        <p:nvPicPr>
          <p:cNvPr id="7" name="Встать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-304800" y="6705600"/>
            <a:ext cx="304800" cy="304800"/>
          </a:xfrm>
          <a:prstGeom prst="rect">
            <a:avLst/>
          </a:prstGeom>
        </p:spPr>
      </p:pic>
      <p:pic>
        <p:nvPicPr>
          <p:cNvPr id="8" name="Picture 2" descr="C:\Users\Пользователь\Desktop\zasuha_4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071934" y="4643422"/>
            <a:ext cx="5072066" cy="22145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24000">
                <p:cTn id="7" fill="hold" display="0">
                  <p:stCondLst>
                    <p:cond delay="indefinite"/>
                  </p:stCondLst>
                  <p:endCondLst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220" name="Picture 4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113</TotalTime>
  <Words>4</Words>
  <Application>Microsoft Office PowerPoint</Application>
  <PresentationFormat>Экран (4:3)</PresentationFormat>
  <Paragraphs>2</Paragraphs>
  <Slides>13</Slides>
  <Notes>0</Notes>
  <HiddenSlides>0</HiddenSlides>
  <MMClips>2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Раненая Земля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Раненая Земля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Раненая Земля</dc:title>
  <dc:creator>Пользователь</dc:creator>
  <cp:lastModifiedBy>Пользователь</cp:lastModifiedBy>
  <cp:revision>20</cp:revision>
  <dcterms:created xsi:type="dcterms:W3CDTF">2015-02-26T17:49:43Z</dcterms:created>
  <dcterms:modified xsi:type="dcterms:W3CDTF">2015-08-25T15:59:39Z</dcterms:modified>
</cp:coreProperties>
</file>